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sldIdLst>
    <p:sldId id="256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 СОТВОРЧЕСТВО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                                                                                       методист МБОУ ДО АВШ</a:t>
            </a:r>
            <a:endParaRPr lang="ru-RU" sz="1800" dirty="0" smtClean="0"/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Ахоян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Шамам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Гамлетовна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108" y="4322618"/>
            <a:ext cx="1122218" cy="238298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36" y="609600"/>
            <a:ext cx="5153891" cy="62484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4" y="609600"/>
            <a:ext cx="5056909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ТУРИСТИЧЕСКИЕ МАРШРУТЫ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26726" y="1648692"/>
            <a:ext cx="4599709" cy="45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48692"/>
            <a:ext cx="4918364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sz="4400" dirty="0" smtClean="0"/>
              <a:t>ВСТРЕЧА С ХУДОЖНИКОМ</a:t>
            </a:r>
            <a:endParaRPr lang="ru-RU" sz="4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37" y="1454727"/>
            <a:ext cx="4433454" cy="458729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340" y="1454727"/>
            <a:ext cx="4639733" cy="45872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3" y="387927"/>
            <a:ext cx="9102436" cy="631767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897" y="6096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О СОЗДАНИИ «АРМЯНСКОЙ ВОСКРЕСНОЙ ШКОЛЫ» 2001г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1731818"/>
            <a:ext cx="4350327" cy="46828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237" y="1620982"/>
            <a:ext cx="5777346" cy="50846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 «РАБОТА С РОДИТЕЛЯМИ: СОТВОРЧЕСТВО».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РОДИТЕЛЕЙ В ТВОРЧЕСКИЙ ПРОЦЕСС СОХРАНЕНИЯ РОДНОГО ЯЗЫКА, НАЦИОНАЛЬНОЙ САМОБЫТНОСТИ, ИСТОРИИ И КУЛЬТУРЫ АРМЯНСКОГО НАРОДА В МНОГОНАЦИОНАЛЬНОЙ СРЕДЕ.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23418" y="4322618"/>
            <a:ext cx="1468582" cy="25353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ТАКИЕ РАЗНЫЕ, НО ВСЕ ОНИ РОССИЯНЕ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2" y="1930400"/>
            <a:ext cx="7286172" cy="46155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51429"/>
            <a:ext cx="8596668" cy="458993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Установить и укрепить партнерские отношения с родителями;</a:t>
            </a:r>
            <a:endParaRPr lang="ru-RU" sz="2400" dirty="0" smtClean="0"/>
          </a:p>
          <a:p>
            <a:r>
              <a:rPr lang="ru-RU" sz="2400" dirty="0" smtClean="0"/>
              <a:t>2.  Объединить усилия для совместной работы и воспитания детей;</a:t>
            </a:r>
            <a:endParaRPr lang="ru-RU" sz="2400" dirty="0" smtClean="0"/>
          </a:p>
          <a:p>
            <a:r>
              <a:rPr lang="ru-RU" sz="2400" dirty="0" smtClean="0"/>
              <a:t>3. Создать атмосферу общности интересов</a:t>
            </a:r>
            <a:endParaRPr lang="ru-RU" sz="2400" dirty="0" smtClean="0"/>
          </a:p>
          <a:p>
            <a:r>
              <a:rPr lang="ru-RU" sz="2400" dirty="0" smtClean="0"/>
              <a:t>4. Создать открытость решений администрации и включение родителей в управление школы в форме родительского комитета.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формы работы: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открытых дверей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мастерские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досуговая деятельность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Участие родителей в школьной жизни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1" y="4322617"/>
            <a:ext cx="1427018" cy="238298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5601" y="2354693"/>
            <a:ext cx="4849094" cy="304916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0377" y="2288601"/>
            <a:ext cx="4849096" cy="31813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129" y="1454726"/>
            <a:ext cx="3560615" cy="48490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ГОРОДСКИХ КОНКУРСАХ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0" y="1787236"/>
            <a:ext cx="4391890" cy="440574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77" y="1787236"/>
            <a:ext cx="4348788" cy="44057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МАССОВЫХ МЕРОПРИЯТИЯХ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108" y="4322618"/>
            <a:ext cx="1122218" cy="238298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89" y="1828800"/>
            <a:ext cx="5029201" cy="4572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18" y="1828800"/>
            <a:ext cx="5237017" cy="4572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1042</Words>
  <Application>WPS Presentation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SimSun</vt:lpstr>
      <vt:lpstr>Wingdings</vt:lpstr>
      <vt:lpstr>Wingdings 3</vt:lpstr>
      <vt:lpstr>Arial</vt:lpstr>
      <vt:lpstr>Times New Roman</vt:lpstr>
      <vt:lpstr>Trebuchet MS</vt:lpstr>
      <vt:lpstr>Microsoft YaHei</vt:lpstr>
      <vt:lpstr>Arial Unicode MS</vt:lpstr>
      <vt:lpstr>Calibri</vt:lpstr>
      <vt:lpstr>Аспект</vt:lpstr>
      <vt:lpstr>РАБОТА С РОДИТЕЛЯМИ: СОТВОРЧЕСТВО</vt:lpstr>
      <vt:lpstr>ПОСТАНОВЛЕНИЕ О СОЗДАНИИ «АРМЯНСКОЙ ВОСКРЕСНОЙ ШКОЛЫ» 2001г.</vt:lpstr>
      <vt:lpstr>ЦЕЛЬ ПРОЕКТА «РАБОТА С РОДИТЕЛЯМИ: СОТВОРЧЕСТВО».</vt:lpstr>
      <vt:lpstr>ОНИ ТАКИЕ РАЗНЫЕ, НО ВСЕ ОНИ РОССИЯНЕ</vt:lpstr>
      <vt:lpstr>ЗАДАЧИ ПРОЕКТА:</vt:lpstr>
      <vt:lpstr>Групповые формы работы:</vt:lpstr>
      <vt:lpstr>Участие родителей в школьной жизни</vt:lpstr>
      <vt:lpstr>УЧАСТИЕ В ГОРОДСКИХ КОНКУРСАХ</vt:lpstr>
      <vt:lpstr>УЧАСТИЕ В МАССОВЫХ МЕРОПРИЯТИЯХ</vt:lpstr>
      <vt:lpstr>PowerPoint 演示文稿</vt:lpstr>
      <vt:lpstr>   ТУРИСТИЧЕСКИЕ МАРШРУТЫ</vt:lpstr>
      <vt:lpstr>        ВСТРЕЧА С ХУДОЖНИКОМ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ИЗУЧЕНИЕ АРМЯНСКОГО ЯЗЫКА В  РЕСПУБЛИКЕ БАШКОРТОСТАН</dc:title>
  <dc:creator>Армянская_школа</dc:creator>
  <cp:lastModifiedBy>Шамам</cp:lastModifiedBy>
  <cp:revision>39</cp:revision>
  <dcterms:created xsi:type="dcterms:W3CDTF">2021-02-17T09:32:00Z</dcterms:created>
  <dcterms:modified xsi:type="dcterms:W3CDTF">2025-11-19T08:21:56Z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58D0A7A3DA8C41089A87CB796CB5D964_12</vt:lpwstr>
  </property>
  <property fmtid="{D5CDD505-2E9C-101B-9397-08002B2CF9AE}" pid="3" name="KSOProductBuildVer">
    <vt:lpwstr>1049-12.2.0.23155</vt:lpwstr>
  </property>
</Properties>
</file>